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"/>
  </p:notesMasterIdLst>
  <p:sldIdLst>
    <p:sldId id="264" r:id="rId2"/>
  </p:sldIdLst>
  <p:sldSz cx="30240288" cy="42479913"/>
  <p:notesSz cx="6858000" cy="9144000"/>
  <p:defaultTextStyle>
    <a:defPPr>
      <a:defRPr lang="fr-FR"/>
    </a:defPPr>
    <a:lvl1pPr marL="0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201315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402630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603945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80526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1006576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20789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409206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61052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0" userDrawn="1">
          <p15:clr>
            <a:srgbClr val="A4A3A4"/>
          </p15:clr>
        </p15:guide>
        <p15:guide id="2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" d="100"/>
          <a:sy n="12" d="100"/>
        </p:scale>
        <p:origin x="2640" y="106"/>
      </p:cViewPr>
      <p:guideLst>
        <p:guide orient="horz" pos="13380"/>
        <p:guide pos="9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55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0AE04-B4B4-49BB-80A2-CF88013A33C7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1048656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43000"/>
            <a:ext cx="2197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1048657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58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59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D9DE2-7E00-4B43-B306-133B00C2BE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77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330450" y="1143000"/>
            <a:ext cx="2197100" cy="3086100"/>
          </a:xfrm>
        </p:spPr>
      </p:sp>
      <p:sp>
        <p:nvSpPr>
          <p:cNvPr id="1048599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48600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DE2-7E00-4B43-B306-133B00C2BEF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08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re 1"/>
          <p:cNvSpPr>
            <a:spLocks noGrp="1"/>
          </p:cNvSpPr>
          <p:nvPr>
            <p:ph type="ctrTitle"/>
          </p:nvPr>
        </p:nvSpPr>
        <p:spPr>
          <a:xfrm>
            <a:off x="2268026" y="13196311"/>
            <a:ext cx="25704245" cy="910564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48582" name="Sous-titre 2"/>
          <p:cNvSpPr>
            <a:spLocks noGrp="1"/>
          </p:cNvSpPr>
          <p:nvPr>
            <p:ph type="subTitle" idx="1"/>
          </p:nvPr>
        </p:nvSpPr>
        <p:spPr>
          <a:xfrm>
            <a:off x="4536050" y="24071958"/>
            <a:ext cx="21168202" cy="1085597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62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25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87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313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7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03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900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A134FE5-4718-D62F-F9D6-D6729F4443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36" y="-2404"/>
            <a:ext cx="30241280" cy="493310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Espace réservé du titre 1"/>
          <p:cNvSpPr>
            <a:spLocks noGrp="1"/>
          </p:cNvSpPr>
          <p:nvPr>
            <p:ph type="title"/>
          </p:nvPr>
        </p:nvSpPr>
        <p:spPr>
          <a:xfrm>
            <a:off x="1512015" y="1701169"/>
            <a:ext cx="27216260" cy="7079986"/>
          </a:xfrm>
          <a:prstGeom prst="rect">
            <a:avLst/>
          </a:prstGeom>
        </p:spPr>
        <p:txBody>
          <a:bodyPr vert="horz" lIns="440263" tIns="220132" rIns="440263" bIns="220132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48577" name="Espace réservé du texte 2"/>
          <p:cNvSpPr>
            <a:spLocks noGrp="1"/>
          </p:cNvSpPr>
          <p:nvPr>
            <p:ph type="body" idx="1"/>
          </p:nvPr>
        </p:nvSpPr>
        <p:spPr>
          <a:xfrm>
            <a:off x="1512015" y="9911987"/>
            <a:ext cx="27216260" cy="28034779"/>
          </a:xfrm>
          <a:prstGeom prst="rect">
            <a:avLst/>
          </a:prstGeom>
        </p:spPr>
        <p:txBody>
          <a:bodyPr vert="horz" lIns="440263" tIns="220132" rIns="440263" bIns="220132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04857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2019" y="39372595"/>
            <a:ext cx="7056067" cy="2261663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l">
              <a:defRPr sz="4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57B88-2907-4C2E-9C35-0C2BABC68B9C}" type="datetimeFigureOut">
              <a:rPr lang="fr-CA" smtClean="0"/>
              <a:t>2026-05-04</a:t>
            </a:fld>
            <a:endParaRPr lang="fr-CA"/>
          </a:p>
        </p:txBody>
      </p:sp>
      <p:sp>
        <p:nvSpPr>
          <p:cNvPr id="104857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32101" y="39372595"/>
            <a:ext cx="9576091" cy="2261663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ctr">
              <a:defRPr sz="4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04858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672209" y="39372595"/>
            <a:ext cx="7056067" cy="2261663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r">
              <a:defRPr sz="4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E14B92F-628B-B253-FCBA-769CDBC81F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536" y="-2404"/>
            <a:ext cx="30241280" cy="493310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62FD6F7-C6DF-2126-0ADE-E13DC00098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6" y="40684305"/>
            <a:ext cx="30241824" cy="17956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3725219" rtl="0" eaLnBrk="1" latinLnBrk="0" hangingPunct="1">
        <a:spcBef>
          <a:spcPct val="0"/>
        </a:spcBef>
        <a:buNone/>
        <a:defRPr sz="180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6959" indent="-1396959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31" kern="1200">
          <a:solidFill>
            <a:schemeClr val="tx1"/>
          </a:solidFill>
          <a:latin typeface="+mn-lt"/>
          <a:ea typeface="+mn-ea"/>
          <a:cs typeface="+mn-cs"/>
        </a:defRPr>
      </a:lvl1pPr>
      <a:lvl2pPr marL="3026741" indent="-1164132" algn="l" defTabSz="3725219" rtl="0" eaLnBrk="1" latinLnBrk="0" hangingPunct="1">
        <a:spcBef>
          <a:spcPct val="20000"/>
        </a:spcBef>
        <a:buFont typeface="Arial" panose="020B0604020202020204" pitchFamily="34" charset="0"/>
        <a:buChar char="–"/>
        <a:defRPr sz="11508" kern="1200">
          <a:solidFill>
            <a:schemeClr val="tx1"/>
          </a:solidFill>
          <a:latin typeface="+mn-lt"/>
          <a:ea typeface="+mn-ea"/>
          <a:cs typeface="+mn-cs"/>
        </a:defRPr>
      </a:lvl2pPr>
      <a:lvl3pPr marL="4656524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9816" kern="1200">
          <a:solidFill>
            <a:schemeClr val="tx1"/>
          </a:solidFill>
          <a:latin typeface="+mn-lt"/>
          <a:ea typeface="+mn-ea"/>
          <a:cs typeface="+mn-cs"/>
        </a:defRPr>
      </a:lvl3pPr>
      <a:lvl4pPr marL="6519133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–"/>
        <a:defRPr sz="8208" kern="1200">
          <a:solidFill>
            <a:schemeClr val="tx1"/>
          </a:solidFill>
          <a:latin typeface="+mn-lt"/>
          <a:ea typeface="+mn-ea"/>
          <a:cs typeface="+mn-cs"/>
        </a:defRPr>
      </a:lvl4pPr>
      <a:lvl5pPr marL="8381744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»"/>
        <a:defRPr sz="8208" kern="1200">
          <a:solidFill>
            <a:schemeClr val="tx1"/>
          </a:solidFill>
          <a:latin typeface="+mn-lt"/>
          <a:ea typeface="+mn-ea"/>
          <a:cs typeface="+mn-cs"/>
        </a:defRPr>
      </a:lvl5pPr>
      <a:lvl6pPr marL="10244354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8" kern="1200">
          <a:solidFill>
            <a:schemeClr val="tx1"/>
          </a:solidFill>
          <a:latin typeface="+mn-lt"/>
          <a:ea typeface="+mn-ea"/>
          <a:cs typeface="+mn-cs"/>
        </a:defRPr>
      </a:lvl6pPr>
      <a:lvl7pPr marL="12106964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8" kern="1200">
          <a:solidFill>
            <a:schemeClr val="tx1"/>
          </a:solidFill>
          <a:latin typeface="+mn-lt"/>
          <a:ea typeface="+mn-ea"/>
          <a:cs typeface="+mn-cs"/>
        </a:defRPr>
      </a:lvl7pPr>
      <a:lvl8pPr marL="13969572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8" kern="1200">
          <a:solidFill>
            <a:schemeClr val="tx1"/>
          </a:solidFill>
          <a:latin typeface="+mn-lt"/>
          <a:ea typeface="+mn-ea"/>
          <a:cs typeface="+mn-cs"/>
        </a:defRPr>
      </a:lvl8pPr>
      <a:lvl9pPr marL="15832184" indent="-931305" algn="l" defTabSz="3725219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1pPr>
      <a:lvl2pPr marL="1862610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2pPr>
      <a:lvl3pPr marL="3725219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3pPr>
      <a:lvl4pPr marL="5587830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4pPr>
      <a:lvl5pPr marL="7450440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5pPr>
      <a:lvl6pPr marL="9313049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6pPr>
      <a:lvl7pPr marL="11175658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7pPr>
      <a:lvl8pPr marL="13038267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8pPr>
      <a:lvl9pPr marL="14900879" algn="l" defTabSz="3725219" rtl="0" eaLnBrk="1" latinLnBrk="0" hangingPunct="1">
        <a:defRPr sz="7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</Words>
  <Application>Microsoft Office PowerPoint</Application>
  <PresentationFormat>Personnalisé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Nebil Jemli</cp:lastModifiedBy>
  <cp:revision>5</cp:revision>
  <dcterms:created xsi:type="dcterms:W3CDTF">2014-03-10T15:22:20Z</dcterms:created>
  <dcterms:modified xsi:type="dcterms:W3CDTF">2026-05-04T10:25:12Z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8ebf9c1f1f3e4f368d880aefbcc38d79</vt:lpwstr>
  </property>
</Properties>
</file>