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8" r:id="rId2"/>
    <p:sldId id="259" r:id="rId3"/>
    <p:sldId id="260" r:id="rId4"/>
    <p:sldId id="261" r:id="rId5"/>
    <p:sldId id="262" r:id="rId6"/>
    <p:sldId id="264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48" autoAdjust="0"/>
    <p:restoredTop sz="94660" autoAdjust="0"/>
  </p:normalViewPr>
  <p:slideViewPr>
    <p:cSldViewPr snapToGrid="0">
      <p:cViewPr varScale="1">
        <p:scale>
          <a:sx n="79" d="100"/>
          <a:sy n="79" d="100"/>
        </p:scale>
        <p:origin x="61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22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FFB7A-933E-4EF9-A5A5-A9D0FB04EA02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787DF-0FD4-48C0-A61E-9AA1F2CDF8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22209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599D31-1B14-4AFE-B5F1-F0A62C9906B1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9A1A9-D9EE-4D00-AC13-632C92E24D2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69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09A1A9-D9EE-4D00-AC13-632C92E24D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993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09A1A9-D9EE-4D00-AC13-632C92E24D2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81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867835"/>
            <a:ext cx="12189761" cy="1990165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9CAE3C09-37C2-9AB1-B07B-E8FDED6C1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166" y="365125"/>
            <a:ext cx="11186422" cy="2378075"/>
          </a:xfrm>
        </p:spPr>
        <p:txBody>
          <a:bodyPr/>
          <a:lstStyle>
            <a:lvl1pPr algn="ctr">
              <a:defRPr/>
            </a:lvl1pPr>
          </a:lstStyle>
          <a:p>
            <a:endParaRPr lang="fr-CA" dirty="0"/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FF68B8D2-D7C6-C848-A1D3-51E6A00129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2166" y="3052108"/>
            <a:ext cx="11186422" cy="1564715"/>
          </a:xfrm>
        </p:spPr>
        <p:txBody>
          <a:bodyPr/>
          <a:lstStyle>
            <a:lvl1pPr algn="ctr">
              <a:defRPr/>
            </a:lvl1pPr>
          </a:lstStyle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062529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35B44FB-842C-8A70-E042-1815EC70D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D3454F7-602B-B529-CD19-810E231A1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3418" y="406401"/>
            <a:ext cx="11074400" cy="54594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E76F0048-A5C5-6CEB-4775-048228E052F1}"/>
              </a:ext>
            </a:extLst>
          </p:cNvPr>
          <p:cNvSpPr txBox="1">
            <a:spLocks/>
          </p:cNvSpPr>
          <p:nvPr userDrawn="1"/>
        </p:nvSpPr>
        <p:spPr>
          <a:xfrm>
            <a:off x="9448800" y="56245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662506-2E68-6249-B688-D2870BC07D1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79376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35B44FB-842C-8A70-E042-1815EC70D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2256D120-AF9D-37A3-FD5C-98B1D0DD7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 dirty="0"/>
              <a:t>Modifier le style du titre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EA819893-0781-A307-F478-C7C8527400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dirty="0"/>
              <a:t>Cliquez pour modifier les styles du texte</a:t>
            </a:r>
          </a:p>
          <a:p>
            <a:pPr lvl="1"/>
            <a:r>
              <a:rPr lang="fr-CA" dirty="0"/>
              <a:t>Deuxième niveau</a:t>
            </a:r>
          </a:p>
          <a:p>
            <a:pPr lvl="2"/>
            <a:r>
              <a:rPr lang="fr-CA" dirty="0"/>
              <a:t>Troisième niveau</a:t>
            </a:r>
          </a:p>
          <a:p>
            <a:pPr lvl="3"/>
            <a:r>
              <a:rPr lang="fr-CA" dirty="0"/>
              <a:t>Quatrième niveau</a:t>
            </a:r>
          </a:p>
          <a:p>
            <a:pPr lvl="4"/>
            <a:r>
              <a:rPr lang="fr-CA" dirty="0"/>
              <a:t>Cinquième niveau</a:t>
            </a:r>
          </a:p>
        </p:txBody>
      </p:sp>
      <p:sp>
        <p:nvSpPr>
          <p:cNvPr id="5" name="Espace réservé du texte 3">
            <a:extLst>
              <a:ext uri="{FF2B5EF4-FFF2-40B4-BE49-F238E27FC236}">
                <a16:creationId xmlns:a16="http://schemas.microsoft.com/office/drawing/2014/main" id="{89A4E4FA-E6A6-A4A4-7E49-74FA5EB0EBE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 dirty="0"/>
              <a:t>Cliquez pour modifier les styles du texte</a:t>
            </a:r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E76F0048-A5C5-6CEB-4775-048228E052F1}"/>
              </a:ext>
            </a:extLst>
          </p:cNvPr>
          <p:cNvSpPr txBox="1">
            <a:spLocks/>
          </p:cNvSpPr>
          <p:nvPr userDrawn="1"/>
        </p:nvSpPr>
        <p:spPr>
          <a:xfrm>
            <a:off x="9448800" y="56245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662506-2E68-6249-B688-D2870BC07D1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89062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35B44FB-842C-8A70-E042-1815EC70D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7C9F0DA-8F06-0BAD-2102-4E7C4DEB1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</a:p>
        </p:txBody>
      </p:sp>
      <p:sp>
        <p:nvSpPr>
          <p:cNvPr id="6" name="Espace réservé pour une image  2">
            <a:extLst>
              <a:ext uri="{FF2B5EF4-FFF2-40B4-BE49-F238E27FC236}">
                <a16:creationId xmlns:a16="http://schemas.microsoft.com/office/drawing/2014/main" id="{83C1A420-1B6F-B191-72AC-59C562FA57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076A455D-9623-CCD6-1F93-6D11D4221D7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 dirty="0"/>
              <a:t>Cliquez pour modifier les styles du texte</a:t>
            </a:r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E76F0048-A5C5-6CEB-4775-048228E052F1}"/>
              </a:ext>
            </a:extLst>
          </p:cNvPr>
          <p:cNvSpPr txBox="1">
            <a:spLocks/>
          </p:cNvSpPr>
          <p:nvPr userDrawn="1"/>
        </p:nvSpPr>
        <p:spPr>
          <a:xfrm>
            <a:off x="9448800" y="56245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662506-2E68-6249-B688-D2870BC07D1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78893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4602" cy="6858000"/>
          </a:xfrm>
          <a:prstGeom prst="rect">
            <a:avLst/>
          </a:prstGeom>
        </p:spPr>
      </p:pic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619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">
            <a:extLst>
              <a:ext uri="{FF2B5EF4-FFF2-40B4-BE49-F238E27FC236}">
                <a16:creationId xmlns:a16="http://schemas.microsoft.com/office/drawing/2014/main" id="{78D677D0-6BA7-6C9E-E029-9F2FFBB67DA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CA" dirty="0"/>
              <a:t>Cliquez pour ajouter un titre</a:t>
            </a: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BF7CE29-0B10-DB40-D2EB-0B442C613E7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CA" dirty="0"/>
              <a:t>Cliquez pour ajouter des sous-titres</a:t>
            </a:r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35B44FB-842C-8A70-E042-1815EC70D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E76F0048-A5C5-6CEB-4775-048228E05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5624512"/>
            <a:ext cx="27432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662506-2E68-6249-B688-D2870BC07D1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35021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35B44FB-842C-8A70-E042-1815EC70D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BB198FD-6264-0AFF-D141-E0E25AA027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264321"/>
          </a:xfrm>
        </p:spPr>
        <p:txBody>
          <a:bodyPr/>
          <a:lstStyle/>
          <a:p>
            <a:r>
              <a:rPr lang="fr-CA" dirty="0"/>
              <a:t>Cliquez pour ajouter un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0A3DC1-6F00-52F4-F86F-C5D87851273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150302"/>
          </a:xfrm>
        </p:spPr>
        <p:txBody>
          <a:bodyPr/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fr-CA" dirty="0"/>
              <a:t>Cliquez pour ajouter du texte</a:t>
            </a:r>
          </a:p>
          <a:p>
            <a:pPr lvl="1"/>
            <a:r>
              <a:rPr lang="fr-CA" dirty="0"/>
              <a:t>Deuxième niveau</a:t>
            </a:r>
          </a:p>
          <a:p>
            <a:pPr lvl="2"/>
            <a:r>
              <a:rPr lang="fr-CA" dirty="0"/>
              <a:t>Troisième niveau</a:t>
            </a:r>
          </a:p>
          <a:p>
            <a:pPr lvl="3"/>
            <a:r>
              <a:rPr lang="fr-CA" dirty="0"/>
              <a:t>Quatrième niveau</a:t>
            </a:r>
          </a:p>
          <a:p>
            <a:pPr lvl="4"/>
            <a:r>
              <a:rPr lang="fr-CA" dirty="0"/>
              <a:t>Cinquième niveau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6F0048-A5C5-6CEB-4775-048228E052F1}"/>
              </a:ext>
            </a:extLst>
          </p:cNvPr>
          <p:cNvSpPr txBox="1">
            <a:spLocks/>
          </p:cNvSpPr>
          <p:nvPr userDrawn="1"/>
        </p:nvSpPr>
        <p:spPr>
          <a:xfrm>
            <a:off x="9448800" y="56245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662506-2E68-6249-B688-D2870BC07D1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70417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35B44FB-842C-8A70-E042-1815EC70D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D6D1E10-9B04-D906-DAC1-8A2799615B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850756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CA" dirty="0"/>
              <a:t>Cliquez pour ajouter un titre</a:t>
            </a: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60A51726-D810-D967-9C41-FF1D224AFFD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73048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CA" dirty="0"/>
              <a:t>Cliquez pour ajouter du texte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6F0048-A5C5-6CEB-4775-048228E052F1}"/>
              </a:ext>
            </a:extLst>
          </p:cNvPr>
          <p:cNvSpPr txBox="1">
            <a:spLocks/>
          </p:cNvSpPr>
          <p:nvPr userDrawn="1"/>
        </p:nvSpPr>
        <p:spPr>
          <a:xfrm>
            <a:off x="9448800" y="56245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662506-2E68-6249-B688-D2870BC07D1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39966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35B44FB-842C-8A70-E042-1815EC70D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D35B799-156D-4043-D8F2-090DD700A7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365125"/>
            <a:ext cx="10670241" cy="1222115"/>
          </a:xfrm>
        </p:spPr>
        <p:txBody>
          <a:bodyPr/>
          <a:lstStyle>
            <a:lvl1pPr>
              <a:defRPr/>
            </a:lvl1pPr>
          </a:lstStyle>
          <a:p>
            <a:r>
              <a:rPr lang="fr-CA" dirty="0"/>
              <a:t>Cliquez pour ajouter un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70DC02-6B8C-3CE9-BADE-D4DADCFD7884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257800" cy="4011757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fr-CA" dirty="0"/>
              <a:t>Cliquez pour ajouter du texte</a:t>
            </a:r>
          </a:p>
          <a:p>
            <a:pPr lvl="1"/>
            <a:r>
              <a:rPr lang="fr-CA" dirty="0"/>
              <a:t>Deuxième niveau</a:t>
            </a:r>
          </a:p>
          <a:p>
            <a:pPr lvl="2"/>
            <a:r>
              <a:rPr lang="fr-CA" dirty="0"/>
              <a:t>Troisième niveau</a:t>
            </a:r>
          </a:p>
          <a:p>
            <a:pPr lvl="3"/>
            <a:r>
              <a:rPr lang="fr-CA" dirty="0"/>
              <a:t>Quatrième niveau</a:t>
            </a:r>
          </a:p>
          <a:p>
            <a:pPr lvl="4"/>
            <a:r>
              <a:rPr lang="fr-CA" dirty="0"/>
              <a:t>Cinquième niveau</a:t>
            </a:r>
          </a:p>
        </p:txBody>
      </p:sp>
      <p:sp>
        <p:nvSpPr>
          <p:cNvPr id="6" name="Espace réservé du contenu 3">
            <a:extLst>
              <a:ext uri="{FF2B5EF4-FFF2-40B4-BE49-F238E27FC236}">
                <a16:creationId xmlns:a16="http://schemas.microsoft.com/office/drawing/2014/main" id="{FC07A7BF-4886-015A-1C6F-C4926B58838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257800" cy="4011757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fr-CA" dirty="0"/>
              <a:t>Cliquez pour ajouter du texte</a:t>
            </a:r>
          </a:p>
          <a:p>
            <a:pPr lvl="1"/>
            <a:r>
              <a:rPr lang="fr-CA" dirty="0"/>
              <a:t>Deuxième niveau</a:t>
            </a:r>
          </a:p>
          <a:p>
            <a:pPr lvl="2"/>
            <a:r>
              <a:rPr lang="fr-CA" dirty="0"/>
              <a:t>Troisième niveau</a:t>
            </a:r>
          </a:p>
          <a:p>
            <a:pPr lvl="3"/>
            <a:r>
              <a:rPr lang="fr-CA" dirty="0"/>
              <a:t>Quatrième niveau</a:t>
            </a:r>
          </a:p>
          <a:p>
            <a:pPr lvl="4"/>
            <a:r>
              <a:rPr lang="fr-CA" dirty="0"/>
              <a:t>Cinquième niveau</a:t>
            </a:r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E76F0048-A5C5-6CEB-4775-048228E052F1}"/>
              </a:ext>
            </a:extLst>
          </p:cNvPr>
          <p:cNvSpPr txBox="1">
            <a:spLocks/>
          </p:cNvSpPr>
          <p:nvPr userDrawn="1"/>
        </p:nvSpPr>
        <p:spPr>
          <a:xfrm>
            <a:off x="9448800" y="56245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662506-2E68-6249-B688-D2870BC07D1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3578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35B44FB-842C-8A70-E042-1815EC70D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D35B799-156D-4043-D8F2-090DD700A7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365125"/>
            <a:ext cx="10670241" cy="1222115"/>
          </a:xfrm>
        </p:spPr>
        <p:txBody>
          <a:bodyPr/>
          <a:lstStyle/>
          <a:p>
            <a:r>
              <a:rPr lang="fr-CA" dirty="0"/>
              <a:t>Cliquez pour ajouter un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70DC02-6B8C-3CE9-BADE-D4DADCFD7884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257800" cy="4011757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fr-CA" dirty="0"/>
              <a:t>Cliquez pour modifier les styles du texte</a:t>
            </a:r>
          </a:p>
          <a:p>
            <a:pPr lvl="1"/>
            <a:r>
              <a:rPr lang="fr-CA" dirty="0"/>
              <a:t>Deuxième niveau</a:t>
            </a:r>
          </a:p>
          <a:p>
            <a:pPr lvl="2"/>
            <a:r>
              <a:rPr lang="fr-CA" dirty="0"/>
              <a:t>Troisième niveau</a:t>
            </a:r>
          </a:p>
          <a:p>
            <a:pPr lvl="3"/>
            <a:r>
              <a:rPr lang="fr-CA" dirty="0"/>
              <a:t>Quatrième niveau</a:t>
            </a:r>
          </a:p>
          <a:p>
            <a:pPr lvl="4"/>
            <a:r>
              <a:rPr lang="fr-CA" dirty="0"/>
              <a:t>Cinquième niveau</a:t>
            </a:r>
          </a:p>
        </p:txBody>
      </p:sp>
      <p:sp>
        <p:nvSpPr>
          <p:cNvPr id="6" name="Espace réservé du contenu 3">
            <a:extLst>
              <a:ext uri="{FF2B5EF4-FFF2-40B4-BE49-F238E27FC236}">
                <a16:creationId xmlns:a16="http://schemas.microsoft.com/office/drawing/2014/main" id="{FC07A7BF-4886-015A-1C6F-C4926B58838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257800" cy="4011757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fr-CA" dirty="0"/>
              <a:t>Cliquez pour modifier les styles du texte</a:t>
            </a:r>
          </a:p>
          <a:p>
            <a:pPr lvl="1"/>
            <a:r>
              <a:rPr lang="fr-CA" dirty="0"/>
              <a:t>Deuxième niveau</a:t>
            </a:r>
          </a:p>
          <a:p>
            <a:pPr lvl="2"/>
            <a:r>
              <a:rPr lang="fr-CA" dirty="0"/>
              <a:t>Troisième niveau</a:t>
            </a:r>
          </a:p>
          <a:p>
            <a:pPr lvl="3"/>
            <a:r>
              <a:rPr lang="fr-CA" dirty="0"/>
              <a:t>Quatrième niveau</a:t>
            </a:r>
          </a:p>
          <a:p>
            <a:pPr lvl="4"/>
            <a:r>
              <a:rPr lang="fr-CA" dirty="0"/>
              <a:t>Cinquième niveau</a:t>
            </a:r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E76F0048-A5C5-6CEB-4775-048228E052F1}"/>
              </a:ext>
            </a:extLst>
          </p:cNvPr>
          <p:cNvSpPr txBox="1">
            <a:spLocks/>
          </p:cNvSpPr>
          <p:nvPr userDrawn="1"/>
        </p:nvSpPr>
        <p:spPr>
          <a:xfrm>
            <a:off x="9448800" y="56245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662506-2E68-6249-B688-D2870BC07D1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99912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35B44FB-842C-8A70-E042-1815EC70D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D001C245-7F89-5F95-1DEE-5E862733BE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194" y="365126"/>
            <a:ext cx="10670194" cy="1202150"/>
          </a:xfrm>
        </p:spPr>
        <p:txBody>
          <a:bodyPr/>
          <a:lstStyle/>
          <a:p>
            <a:r>
              <a:rPr lang="fr-CA" dirty="0"/>
              <a:t>Cliquez pour ajouter un titre</a:t>
            </a: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9B7F0E45-8ACA-C698-AB08-1B2AAF894B1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63962" y="1681163"/>
            <a:ext cx="5233614" cy="7472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dirty="0"/>
              <a:t>Cliquez pour modifier les styles du texte</a:t>
            </a:r>
          </a:p>
        </p:txBody>
      </p:sp>
      <p:sp>
        <p:nvSpPr>
          <p:cNvPr id="7" name="Espace réservé du contenu 3">
            <a:extLst>
              <a:ext uri="{FF2B5EF4-FFF2-40B4-BE49-F238E27FC236}">
                <a16:creationId xmlns:a16="http://schemas.microsoft.com/office/drawing/2014/main" id="{24AC0CAC-C08E-2EDB-2D14-A3F605E2A8D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63962" y="2505075"/>
            <a:ext cx="5233614" cy="3341543"/>
          </a:xfrm>
        </p:spPr>
        <p:txBody>
          <a:bodyPr/>
          <a:lstStyle/>
          <a:p>
            <a:pPr lvl="0"/>
            <a:r>
              <a:rPr lang="fr-CA" dirty="0"/>
              <a:t>Cliquez pour modifier les styles du texte</a:t>
            </a:r>
          </a:p>
          <a:p>
            <a:pPr lvl="1"/>
            <a:r>
              <a:rPr lang="fr-CA" dirty="0"/>
              <a:t>Deuxième niveau</a:t>
            </a:r>
          </a:p>
          <a:p>
            <a:pPr lvl="2"/>
            <a:r>
              <a:rPr lang="fr-CA" dirty="0"/>
              <a:t>Troisième niveau</a:t>
            </a:r>
          </a:p>
          <a:p>
            <a:pPr lvl="3"/>
            <a:r>
              <a:rPr lang="fr-CA" dirty="0"/>
              <a:t>Quatrième niveau</a:t>
            </a:r>
          </a:p>
          <a:p>
            <a:pPr lvl="4"/>
            <a:r>
              <a:rPr lang="fr-CA" dirty="0"/>
              <a:t>Cinquième niveau</a:t>
            </a:r>
          </a:p>
        </p:txBody>
      </p:sp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7424EB8F-A497-4757-5199-53B0A08EE78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096000" y="1681163"/>
            <a:ext cx="5259388" cy="7472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dirty="0"/>
              <a:t>Cliquez pour modifier les styles du texte</a:t>
            </a:r>
          </a:p>
        </p:txBody>
      </p:sp>
      <p:sp>
        <p:nvSpPr>
          <p:cNvPr id="9" name="Espace réservé du contenu 5">
            <a:extLst>
              <a:ext uri="{FF2B5EF4-FFF2-40B4-BE49-F238E27FC236}">
                <a16:creationId xmlns:a16="http://schemas.microsoft.com/office/drawing/2014/main" id="{5C88567D-8176-1322-EE2B-EB2998DD9028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096000" y="2505075"/>
            <a:ext cx="5259388" cy="3341543"/>
          </a:xfrm>
        </p:spPr>
        <p:txBody>
          <a:bodyPr/>
          <a:lstStyle/>
          <a:p>
            <a:pPr lvl="0"/>
            <a:r>
              <a:rPr lang="fr-CA" dirty="0"/>
              <a:t>Cliquez pour modifier les styles du texte</a:t>
            </a:r>
          </a:p>
          <a:p>
            <a:pPr lvl="1"/>
            <a:r>
              <a:rPr lang="fr-CA" dirty="0"/>
              <a:t>Deuxième niveau</a:t>
            </a:r>
          </a:p>
          <a:p>
            <a:pPr lvl="2"/>
            <a:r>
              <a:rPr lang="fr-CA" dirty="0"/>
              <a:t>Troisième niveau</a:t>
            </a:r>
          </a:p>
          <a:p>
            <a:pPr lvl="3"/>
            <a:r>
              <a:rPr lang="fr-CA" dirty="0"/>
              <a:t>Quatrième niveau</a:t>
            </a:r>
          </a:p>
          <a:p>
            <a:pPr lvl="4"/>
            <a:r>
              <a:rPr lang="fr-CA" dirty="0"/>
              <a:t>Cinquième niveau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E76F0048-A5C5-6CEB-4775-048228E052F1}"/>
              </a:ext>
            </a:extLst>
          </p:cNvPr>
          <p:cNvSpPr txBox="1">
            <a:spLocks/>
          </p:cNvSpPr>
          <p:nvPr userDrawn="1"/>
        </p:nvSpPr>
        <p:spPr>
          <a:xfrm>
            <a:off x="9448800" y="56245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662506-2E68-6249-B688-D2870BC07D1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5481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35B44FB-842C-8A70-E042-1815EC70D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588BEED-F467-CF34-B688-CC90F8C271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CA" dirty="0"/>
              <a:t>Cliquez pour ajouter un titre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E76F0048-A5C5-6CEB-4775-048228E052F1}"/>
              </a:ext>
            </a:extLst>
          </p:cNvPr>
          <p:cNvSpPr txBox="1">
            <a:spLocks/>
          </p:cNvSpPr>
          <p:nvPr userDrawn="1"/>
        </p:nvSpPr>
        <p:spPr>
          <a:xfrm>
            <a:off x="9448800" y="56245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662506-2E68-6249-B688-D2870BC07D1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89199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35B44FB-842C-8A70-E042-1815EC70D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E76F0048-A5C5-6CEB-4775-048228E052F1}"/>
              </a:ext>
            </a:extLst>
          </p:cNvPr>
          <p:cNvSpPr txBox="1">
            <a:spLocks/>
          </p:cNvSpPr>
          <p:nvPr userDrawn="1"/>
        </p:nvSpPr>
        <p:spPr>
          <a:xfrm>
            <a:off x="9448800" y="56245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662506-2E68-6249-B688-D2870BC07D1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31397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8375"/>
            <a:ext cx="12192000" cy="809625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ajouter un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ajouter du texte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endParaRPr lang="fr-FR" b="1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fld id="{D01A5275-B7EE-456C-8189-BB023D40D71A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2813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61" r:id="rId3"/>
    <p:sldLayoutId id="2147483660" r:id="rId4"/>
    <p:sldLayoutId id="2147483662" r:id="rId5"/>
    <p:sldLayoutId id="2147483663" r:id="rId6"/>
    <p:sldLayoutId id="2147483664" r:id="rId7"/>
    <p:sldLayoutId id="2147483665" r:id="rId8"/>
    <p:sldLayoutId id="2147483667" r:id="rId9"/>
    <p:sldLayoutId id="2147483669" r:id="rId10"/>
    <p:sldLayoutId id="2147483666" r:id="rId11"/>
    <p:sldLayoutId id="2147483668" r:id="rId12"/>
    <p:sldLayoutId id="2147483658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AB501-6F4C-9E96-AD65-8203A404A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9291DB-83F8-4B45-ABDA-166BD205EA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5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309CA-6D9F-BACE-BA17-98A7C09B5A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5D65AA-C34C-7F64-E9CF-5082443993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z="1600" dirty="0"/>
              <a:t>https://aipu26.sciencesconf.org/</a:t>
            </a:r>
          </a:p>
        </p:txBody>
      </p:sp>
    </p:spTree>
    <p:extLst>
      <p:ext uri="{BB962C8B-B14F-4D97-AF65-F5344CB8AC3E}">
        <p14:creationId xmlns:p14="http://schemas.microsoft.com/office/powerpoint/2010/main" val="3966120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BB793-571B-1C09-23BE-2B4F4A141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0252A-6281-E490-7509-A770C3687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z="1600" dirty="0"/>
              <a:t>https://aipu26.sciencesconf.org/</a:t>
            </a:r>
          </a:p>
        </p:txBody>
      </p:sp>
    </p:spTree>
    <p:extLst>
      <p:ext uri="{BB962C8B-B14F-4D97-AF65-F5344CB8AC3E}">
        <p14:creationId xmlns:p14="http://schemas.microsoft.com/office/powerpoint/2010/main" val="2195724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9C2DB-F9CC-9BA9-4B73-F33C1A650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DD173C-108A-2D68-F7FA-E3110E5C2A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z="1600" dirty="0"/>
              <a:t>https://aipu26.sciencesconf.org/</a:t>
            </a:r>
          </a:p>
        </p:txBody>
      </p:sp>
    </p:spTree>
    <p:extLst>
      <p:ext uri="{BB962C8B-B14F-4D97-AF65-F5344CB8AC3E}">
        <p14:creationId xmlns:p14="http://schemas.microsoft.com/office/powerpoint/2010/main" val="3065112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250B5-C6F5-212B-7D86-A6008023D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A109-B7B0-5107-6C86-C96D0B0CC9B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9F9135-2ED1-42CD-22B7-4E6AB0B8257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z="1600" dirty="0"/>
              <a:t>https://aipu26.sciencesconf.org/</a:t>
            </a:r>
          </a:p>
        </p:txBody>
      </p:sp>
    </p:spTree>
    <p:extLst>
      <p:ext uri="{BB962C8B-B14F-4D97-AF65-F5344CB8AC3E}">
        <p14:creationId xmlns:p14="http://schemas.microsoft.com/office/powerpoint/2010/main" val="1187196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312693" y="3043451"/>
            <a:ext cx="4094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bg1"/>
                </a:solidFill>
              </a:rPr>
              <a:t>Q&amp;R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z="1600" dirty="0"/>
              <a:t>https://aipu26.sciencesconf.org/</a:t>
            </a:r>
          </a:p>
        </p:txBody>
      </p:sp>
    </p:spTree>
    <p:extLst>
      <p:ext uri="{BB962C8B-B14F-4D97-AF65-F5344CB8AC3E}">
        <p14:creationId xmlns:p14="http://schemas.microsoft.com/office/powerpoint/2010/main" val="34743744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45</Words>
  <Application>Microsoft Office PowerPoint</Application>
  <PresentationFormat>Grand écran</PresentationFormat>
  <Paragraphs>8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Nebil Jemli</cp:lastModifiedBy>
  <cp:revision>13</cp:revision>
  <dcterms:created xsi:type="dcterms:W3CDTF">2026-04-11T17:49:58Z</dcterms:created>
  <dcterms:modified xsi:type="dcterms:W3CDTF">2026-04-29T19:58:29Z</dcterms:modified>
</cp:coreProperties>
</file>